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8"/>
  </p:notesMasterIdLst>
  <p:sldIdLst>
    <p:sldId id="256" r:id="rId2"/>
    <p:sldId id="272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9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3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4T13:23:43.416" idx="3">
    <p:pos x="106" y="106"/>
    <p:text>They both have support for 2D and 3D. 
Unity 2D vender is just a 3D render locked into 2D graphic port views
GoDot has separate 2D render is advantage. It minimizes the performance overhead.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4T13:23:43.416" idx="3">
    <p:pos x="106" y="106"/>
    <p:text>They both have support for 2D and 3D. 
Unity 2D vender is just a 3D render locked into 2D graphic port views
GoDot has separate 2D render is advantage. It minimizes the performance overhead.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C6CA9-8B7A-4171-9FD5-F00A8F60265E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98427-1197-405F-B212-B28849C5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98427-1197-405F-B212-B28849C5B7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98427-1197-405F-B212-B28849C5B7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2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98427-1197-405F-B212-B28849C5B7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6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8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0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58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8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1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6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5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3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9A85-E1A9-42B8-B135-56D6D9A75A7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AAB2B-AD4F-44A1-908E-44426104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9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T_9-p1-1cU" TargetMode="External"/><Relationship Id="rId2" Type="http://schemas.openxmlformats.org/officeDocument/2006/relationships/hyperlink" Target="https://www.youtube.com/watch?v=UTAeDoRIHa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74" y="232332"/>
            <a:ext cx="8801100" cy="494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99" y="5515233"/>
            <a:ext cx="32956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6728"/>
            <a:ext cx="11734800" cy="44291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83" y="53174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36512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6" y="2269114"/>
            <a:ext cx="11468100" cy="37052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65" y="507953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37" y="819904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14" y="1825625"/>
            <a:ext cx="11401425" cy="48768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65" y="422628"/>
            <a:ext cx="3641437" cy="98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37" y="734579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4" y="1124960"/>
            <a:ext cx="11163300" cy="54578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47" y="143661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455612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338388"/>
            <a:ext cx="11106150" cy="383857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2" y="625829"/>
            <a:ext cx="3641437" cy="9812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74" y="937780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1156" y="457569"/>
            <a:ext cx="5016844" cy="796410"/>
          </a:xfrm>
        </p:spPr>
        <p:txBody>
          <a:bodyPr/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General Advice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Don’t feel discouraged if you don’t get something at first</a:t>
            </a:r>
          </a:p>
          <a:p>
            <a:r>
              <a:rPr lang="en-US" dirty="0" smtClean="0"/>
              <a:t>Goal is not to become expert in 8 hours lecture</a:t>
            </a:r>
          </a:p>
          <a:p>
            <a:r>
              <a:rPr lang="en-US" dirty="0" smtClean="0"/>
              <a:t>Repetition is the key</a:t>
            </a:r>
          </a:p>
          <a:p>
            <a:r>
              <a:rPr lang="en-US" dirty="0" smtClean="0"/>
              <a:t>The more you use Godot the more easy it will feel</a:t>
            </a:r>
          </a:p>
          <a:p>
            <a:r>
              <a:rPr lang="en-US" dirty="0" smtClean="0"/>
              <a:t>If you do repetitively, you will know how much better you understand from the first time.</a:t>
            </a:r>
          </a:p>
          <a:p>
            <a:r>
              <a:rPr lang="en-US" dirty="0" smtClean="0"/>
              <a:t>Code yourself.  Resist the temptation to copy and paste. Write the code</a:t>
            </a:r>
          </a:p>
          <a:p>
            <a:r>
              <a:rPr lang="en-US" dirty="0" smtClean="0"/>
              <a:t>Keep your first few project small</a:t>
            </a:r>
          </a:p>
          <a:p>
            <a:r>
              <a:rPr lang="en-US" dirty="0" smtClean="0"/>
              <a:t>For first few project follow some books or online tutorial before jumping into designing your own</a:t>
            </a:r>
          </a:p>
          <a:p>
            <a:r>
              <a:rPr lang="en-US" dirty="0" smtClean="0"/>
              <a:t>So finish basic projects before jumping into better ideas, that come into your mind. Keep the ideas aside for a while </a:t>
            </a:r>
          </a:p>
          <a:p>
            <a:r>
              <a:rPr lang="en-US" dirty="0" smtClean="0"/>
              <a:t>After every game you make, give yourself time, to absorb the contents before you jump to the new game.</a:t>
            </a:r>
          </a:p>
          <a:p>
            <a:r>
              <a:rPr lang="en-US" dirty="0" smtClean="0"/>
              <a:t>Enjoy the process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7" y="365125"/>
            <a:ext cx="3641437" cy="9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Sample Games made using </a:t>
            </a:r>
            <a:r>
              <a:rPr lang="en-US" dirty="0" err="1" smtClean="0"/>
              <a:t>GoDot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www.youtube.com/watch?v=UTAeDoRIHaA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Free Game Engine.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www.youtube.com/watch?v=nT_9-p1-1cU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7" y="365125"/>
            <a:ext cx="3641437" cy="9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7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35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Why its good to learn some Game Tools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gives you advantage over other candidate</a:t>
            </a:r>
          </a:p>
          <a:p>
            <a:r>
              <a:rPr lang="en-US" dirty="0" smtClean="0"/>
              <a:t>“Sell </a:t>
            </a:r>
            <a:r>
              <a:rPr lang="en-US" dirty="0"/>
              <a:t>Yourself With </a:t>
            </a:r>
            <a:r>
              <a:rPr lang="en-US" dirty="0" smtClean="0"/>
              <a:t>Samples”</a:t>
            </a:r>
            <a:endParaRPr lang="en-US" dirty="0"/>
          </a:p>
          <a:p>
            <a:r>
              <a:rPr lang="en-US" dirty="0"/>
              <a:t>G</a:t>
            </a:r>
            <a:r>
              <a:rPr lang="en-US" dirty="0" smtClean="0"/>
              <a:t>reat </a:t>
            </a:r>
            <a:r>
              <a:rPr lang="en-US" dirty="0"/>
              <a:t>way for making a demo and show casing your talent</a:t>
            </a:r>
          </a:p>
          <a:p>
            <a:r>
              <a:rPr lang="en-US" dirty="0" smtClean="0"/>
              <a:t>Show you are a </a:t>
            </a:r>
            <a:r>
              <a:rPr lang="en-US" dirty="0"/>
              <a:t>enthusiastic, motivated, fast and self learning individuals</a:t>
            </a:r>
          </a:p>
          <a:p>
            <a:r>
              <a:rPr lang="en-US" dirty="0"/>
              <a:t>R</a:t>
            </a:r>
            <a:r>
              <a:rPr lang="en-US" dirty="0" smtClean="0"/>
              <a:t>elatively </a:t>
            </a:r>
            <a:r>
              <a:rPr lang="en-US" dirty="0"/>
              <a:t>new for formal education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35" y="4095615"/>
            <a:ext cx="2819048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7606" y="3885993"/>
            <a:ext cx="82205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Unity is a 100 pound Gorilla</a:t>
            </a:r>
          </a:p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 Game industry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3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67"/>
            <a:ext cx="12192000" cy="66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56"/>
            <a:ext cx="4060971" cy="16554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1" y="332581"/>
            <a:ext cx="3295650" cy="1390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6863" y="399792"/>
            <a:ext cx="12251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136" y="1720179"/>
            <a:ext cx="3305175" cy="452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715" y="1786855"/>
            <a:ext cx="3305175" cy="4391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9715" y="6342800"/>
            <a:ext cx="355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Primarily made for 2D development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5525" y="6348709"/>
            <a:ext cx="353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Primarily made for 3D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56"/>
            <a:ext cx="4060971" cy="16554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1" y="332581"/>
            <a:ext cx="3295650" cy="1390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6863" y="399792"/>
            <a:ext cx="12251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715" y="6342800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Completely free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3449" y="4446018"/>
            <a:ext cx="20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Completely free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400" y="1786855"/>
            <a:ext cx="4391025" cy="4352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49" y="2023481"/>
            <a:ext cx="1695933" cy="16812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13449" y="4921691"/>
            <a:ext cx="281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games should be made</a:t>
            </a:r>
          </a:p>
          <a:p>
            <a:r>
              <a:rPr lang="en-US" dirty="0" smtClean="0"/>
              <a:t>with unity splash screen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4464" y="5568022"/>
            <a:ext cx="298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you start making money</a:t>
            </a:r>
          </a:p>
          <a:p>
            <a:r>
              <a:rPr lang="en-US" dirty="0" smtClean="0"/>
              <a:t>You need to pay the royalty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56"/>
            <a:ext cx="4060971" cy="16554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1" y="332581"/>
            <a:ext cx="3295650" cy="1390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6863" y="399792"/>
            <a:ext cx="122511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678" y="6214353"/>
            <a:ext cx="16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Platform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42573" y="6214353"/>
            <a:ext cx="360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Unity crashes on Unix in about 5 min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55" y="1862112"/>
            <a:ext cx="3667125" cy="402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15" y="1862112"/>
            <a:ext cx="3305496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83" y="53174"/>
            <a:ext cx="3641437" cy="98129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27906"/>
            <a:ext cx="11239500" cy="5934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36512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</TotalTime>
  <Words>266</Words>
  <Application>Microsoft Office PowerPoint</Application>
  <PresentationFormat>Widescreen</PresentationFormat>
  <Paragraphs>42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Office Theme</vt:lpstr>
      <vt:lpstr>PowerPoint Presentation</vt:lpstr>
      <vt:lpstr>Why its good to learn some Game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Advice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</cp:revision>
  <dcterms:created xsi:type="dcterms:W3CDTF">2018-11-14T03:56:14Z</dcterms:created>
  <dcterms:modified xsi:type="dcterms:W3CDTF">2018-11-25T06:09:25Z</dcterms:modified>
</cp:coreProperties>
</file>